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B7BDBF-D70D-493D-AFD1-7A4A74AB4D2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07A59-FDA9-4999-B357-3C9AC66CA04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Задача 4.16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Фамилия Имя</a:t>
            </a:r>
            <a:r>
              <a:rPr lang="en-US"/>
              <a:t> 302</a:t>
            </a:r>
            <a:r>
              <a:rPr lang="ru-RU"/>
              <a:t>гр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= 10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8200" y="1941621"/>
            <a:ext cx="10515599" cy="428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3467" y="1875028"/>
            <a:ext cx="10905066" cy="3107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Rectangle 1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19"/>
          <p:cNvGrpSpPr>
            <a:grpSpLocks noChangeAspect="1" noGrp="1" noMove="1" noResize="1" noRot="1" noUngrp="1"/>
          </p:cNvGrpSpPr>
          <p:nvPr/>
        </p:nvGrpSpPr>
        <p:grpSpPr bwMode="auto"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21" name="Rectangle 20"/>
            <p:cNvSpPr/>
            <p:nvPr/>
          </p:nvSpPr>
          <p:spPr bwMode="auto"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Isosceles Triangle 21"/>
            <p:cNvSpPr/>
            <p:nvPr/>
          </p:nvSpPr>
          <p:spPr bwMode="auto">
            <a:xfrm rot="16199999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Решение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457471"/>
            <a:ext cx="7600458" cy="3762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27204" y="2410269"/>
            <a:ext cx="3479387" cy="9142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544052" y="1782981"/>
            <a:ext cx="4004479" cy="4393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>Рассмотрим случай при спадающем гауссе</a:t>
            </a:r>
            <a:endParaRPr lang="en-US" sz="2000"/>
          </a:p>
          <a:p>
            <a:pPr>
              <a:defRPr/>
            </a:pPr>
            <a:endParaRPr lang="ru-RU" sz="2000"/>
          </a:p>
        </p:txBody>
      </p:sp>
      <p:grpSp>
        <p:nvGrpSpPr>
          <p:cNvPr id="24" name="Group 23"/>
          <p:cNvGrpSpPr>
            <a:grpSpLocks noChangeAspect="1" noGrp="1" noMove="1" noResize="1" noRot="1" noUngrp="1"/>
          </p:cNvGrpSpPr>
          <p:nvPr/>
        </p:nvGrpSpPr>
        <p:grpSpPr bwMode="auto"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5" name="Isosceles Triangle 24"/>
            <p:cNvSpPr/>
            <p:nvPr/>
          </p:nvSpPr>
          <p:spPr bwMode="auto">
            <a:xfrm rot="16199999" flipH="1">
              <a:off x="10676180" y="5103256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930" y="259077"/>
            <a:ext cx="10264140" cy="14478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921732" y="845820"/>
            <a:ext cx="5174268" cy="591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200" y="1757205"/>
            <a:ext cx="8382000" cy="4129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3467" y="2147655"/>
            <a:ext cx="10905066" cy="256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3467" y="2024973"/>
            <a:ext cx="10905066" cy="2808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= 1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77344" y="1863801"/>
            <a:ext cx="8837310" cy="444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= 2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470224" y="1863801"/>
            <a:ext cx="9251551" cy="444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= 3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8200" y="2073065"/>
            <a:ext cx="10515599" cy="4022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4.16</dc:title>
  <dc:subject/>
  <dc:creator>Файзуллов Айрат</dc:creator>
  <cp:keywords/>
  <dc:description/>
  <dc:identifier/>
  <dc:language/>
  <cp:lastModifiedBy>MSU Student</cp:lastModifiedBy>
  <cp:revision>2</cp:revision>
  <dcterms:created xsi:type="dcterms:W3CDTF">2022-10-26T16:42:02Z</dcterms:created>
  <dcterms:modified xsi:type="dcterms:W3CDTF">2022-11-04T10:11:42Z</dcterms:modified>
  <cp:category/>
  <cp:contentStatus/>
  <cp:version/>
</cp:coreProperties>
</file>